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1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71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30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9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5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6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7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8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99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00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601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60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0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6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2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4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048647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1048648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77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35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1048639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1048640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9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5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5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1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8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712588-04B1-427B-82EE-E8DB90309F08}" type="datetimeFigureOut">
              <a:rPr lang="en-US" dirty="0"/>
            </a:fld>
            <a:endParaRPr lang="en-US" dirty="0"/>
          </a:p>
        </p:txBody>
      </p:sp>
      <p:sp>
        <p:nvSpPr>
          <p:cNvPr id="104869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9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FF9F0C5-380F-41C2-899A-BAC0F0927E16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6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3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3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7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45728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8576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8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9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0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1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2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83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84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585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"/>
          <p:cNvSpPr>
            <a:spLocks noGrp="1"/>
          </p:cNvSpPr>
          <p:nvPr>
            <p:ph type="ctrTitle"/>
          </p:nvPr>
        </p:nvSpPr>
        <p:spPr>
          <a:xfrm>
            <a:off x="104503" y="2770294"/>
            <a:ext cx="11025051" cy="1646302"/>
          </a:xfrm>
        </p:spPr>
        <p:txBody>
          <a:bodyPr/>
          <a:p>
            <a:pPr algn="ctr"/>
            <a: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Compose Input: A Demonstration of Text Input and Validation with Android Compose</a:t>
            </a:r>
            <a:br>
              <a:rPr lang="en-US" sz="4000" b="1" dirty="0">
                <a:solidFill>
                  <a:srgbClr val="2D28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08" name="TextBox 3"/>
          <p:cNvSpPr txBox="1"/>
          <p:nvPr/>
        </p:nvSpPr>
        <p:spPr>
          <a:xfrm>
            <a:off x="9535884" y="6052236"/>
            <a:ext cx="34747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Name:Sanjay Kumar.R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Reg.No:710422104042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extBox 3"/>
          <p:cNvSpPr txBox="1"/>
          <p:nvPr/>
        </p:nvSpPr>
        <p:spPr>
          <a:xfrm>
            <a:off x="0" y="0"/>
            <a:ext cx="12192000" cy="5260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"Name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"Age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age,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age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"Mobile Number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Text(text = "Gender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(14.dp))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Text(text = "Diabetics :",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20.sp)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options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it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(bottom = 16.dp)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 Display Submit button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Survey(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id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name = 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age = age,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gender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diabetics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databaseHelper.insertSurvey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"Survey Completed"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fields"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 = 70.dp).size(height = 60.dp, width = 200.dp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"Submit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}    }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RadioGroup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options: List&lt;String&gt;,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String?,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(String) -&gt;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Unit)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options.forEach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option -&gt;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Row(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.padding(horizontal = 5.dp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selected = option ==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selectedOption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onSelectedChange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(option)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text = option,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style = MaterialTheme.typography.body1.merge(),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10.dp),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17.sp              )         }     }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5" name="TextBox 2"/>
          <p:cNvSpPr txBox="1"/>
          <p:nvPr/>
        </p:nvSpPr>
        <p:spPr>
          <a:xfrm>
            <a:off x="535577" y="358182"/>
            <a:ext cx="12087497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this,databaseHelper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extBox 1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email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R.drawable.survey_signup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"Register"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email,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email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Text("Email")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2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   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User(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id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email = email,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password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databaseHelper.insertUser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"User registered successfully"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// Start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current 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)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fields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          }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"Register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"/>
          <p:cNvSpPr txBox="1"/>
          <p:nvPr/>
        </p:nvSpPr>
        <p:spPr>
          <a:xfrm>
            <a:off x="0" y="0"/>
            <a:ext cx="12192000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14.dp), text = "Have an account?"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 color = Color(0xFF25b897),text = "Log in")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166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6717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7610" y="0"/>
            <a:ext cx="30784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media1.mp4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98248" y="0"/>
            <a:ext cx="479903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97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6"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09715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3"/>
          <p:cNvSpPr txBox="1"/>
          <p:nvPr/>
        </p:nvSpPr>
        <p:spPr>
          <a:xfrm>
            <a:off x="4062548" y="0"/>
            <a:ext cx="3971108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extBox 4"/>
          <p:cNvSpPr txBox="1"/>
          <p:nvPr/>
        </p:nvSpPr>
        <p:spPr>
          <a:xfrm>
            <a:off x="1449977" y="1306286"/>
            <a:ext cx="9287692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dirty="0"/>
          </a:p>
        </p:txBody>
      </p:sp>
      <p:sp>
        <p:nvSpPr>
          <p:cNvPr id="1048611" name="Rectangle 1"/>
          <p:cNvSpPr>
            <a:spLocks noChangeArrowheads="1"/>
          </p:cNvSpPr>
          <p:nvPr/>
        </p:nvSpPr>
        <p:spPr bwMode="auto">
          <a:xfrm>
            <a:off x="423902" y="1367492"/>
            <a:ext cx="11248400" cy="50825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"Compose Input: A Demonstration of Text Input and Validation with Android Compose"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refers to showcasing how to implement and manage user input fields using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Jetpack Compose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Google's modern toolkit for building native UI in Android applications. This topic typically includes demonstrating how to: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Create Text Input Fields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OutlinedTextField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components to allow users to enter text.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Customize these fields with labels, placeholders, and icons.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Handle State and Input Changes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 remember and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state of input fields.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UI dynamically as the user types.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Implement Validation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inputs such as email formats, passwords, or other criteria.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error messages or feedback directly below the input field if validation fails.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Enhance Usability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features like: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masking (e.g., phone numbers or credit card formatting).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Keyboard actions to move between fields or submit forms.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buttons or focus management for user convenience.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Styling and Customization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 custom themes and styles to input fields.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 colors, fonts, and dimensions to fit the app’s design.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3"/>
          <p:cNvSpPr txBox="1"/>
          <p:nvPr/>
        </p:nvSpPr>
        <p:spPr>
          <a:xfrm>
            <a:off x="587829" y="184666"/>
            <a:ext cx="12126686" cy="4980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android.util.Log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androidx.compose.foundation.lazy.LazyColumn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androidx.compose.foundation.lazy.LazyRow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androidx.compose.foundation.lazy.items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androidx.compose.material.MaterialTheme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androidx.compose.material.Surface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androidx.compose.material.Text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androidx.compose.runtime.Composable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Log.d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swathi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data.toString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survey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databaseHelper.getAllSurveys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}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3" name="TextBox 4"/>
          <p:cNvSpPr txBox="1"/>
          <p:nvPr/>
        </p:nvSpPr>
        <p:spPr>
          <a:xfrm>
            <a:off x="0" y="0"/>
            <a:ext cx="3169918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3"/>
          <p:cNvSpPr txBox="1"/>
          <p:nvPr/>
        </p:nvSpPr>
        <p:spPr>
          <a:xfrm>
            <a:off x="0" y="0"/>
            <a:ext cx="12087497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ListListScopeSample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(survey: List&lt;Survey&gt;)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 = "Survey Details",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24.dp, start = 106.dp, bottom = 24.dp),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color = Color(0xFF25b897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LazyRow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.padding(top = 80.dp),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Arrangement.SpaceBetween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item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LazyColumn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items(survey) { survey -&gt;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top = 16.dp,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start = 48.dp,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bottom = 20.dp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Text("Name: ${survey.name}")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Text("Age: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Mobile_Number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Text("Gender: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Text("Diabetics: ${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survey.diabetics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           }           }    } }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3"/>
          <p:cNvSpPr txBox="1"/>
          <p:nvPr/>
        </p:nvSpPr>
        <p:spPr>
          <a:xfrm>
            <a:off x="548640" y="369332"/>
            <a:ext cx="12192000" cy="49809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androidx.compose.foundation.background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androidx.compose.ui.text.font.FontFamily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androidx.compose.ui.text.font.FontWeight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androidx.core.content.ContextCompat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}   }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6" name="TextBox 4"/>
          <p:cNvSpPr txBox="1"/>
          <p:nvPr/>
        </p:nvSpPr>
        <p:spPr>
          <a:xfrm>
            <a:off x="0" y="0"/>
            <a:ext cx="347472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3"/>
          <p:cNvSpPr txBox="1"/>
          <p:nvPr/>
        </p:nvSpPr>
        <p:spPr>
          <a:xfrm>
            <a:off x="0" y="0"/>
            <a:ext cx="12192000" cy="512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Modifier.fillMaxSize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().background(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Color.White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Alignment.CenterHorizontally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Arrangement.Center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R.drawable.survey_login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FontWeight.ExtraBold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FontFamily.Cursive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username,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username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Text("Username")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value = password,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onValueChange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 password = it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label = { Text("Password") 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PasswordVisualTransformation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.padding(10.dp)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.width(280.dp)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error.isNotEmpty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 = error,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color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MaterialTheme.colors.error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(vertical = 16.dp)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4"/>
          <p:cNvSpPr txBox="1"/>
          <p:nvPr/>
        </p:nvSpPr>
        <p:spPr>
          <a:xfrm>
            <a:off x="0" y="0"/>
            <a:ext cx="12192000" cy="51206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username.isNotEmpty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password.isNotEmpty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databaseHelper.getUserByUsername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(username)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password)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)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//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onLoginSuccess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if (user != null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user.password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"admin")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"Successfully log in"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             )              )    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error =  "Invalid username or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                 }   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else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error = "Please fill all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fields             }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colors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ButtonDefaults.buttonColors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backgroundColor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Color(0xFF84adb8)),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16.dp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Text(text = "Login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Row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Intent(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context,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RegisterActivity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class.java            )          )}           )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Text(color = Color(0xFF25b897),text = "Register")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TextButton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onClick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         })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Spacer(modifier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Modifier.width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(60.dp))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Text(color = Color(0xFF25b897),text = "Forget password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?")            }       }   }}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startMainPage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intent = Intent(context,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::class.java)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ContextCompat.startActivity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(context, intent, null)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extBox 3"/>
          <p:cNvSpPr txBox="1"/>
          <p:nvPr/>
        </p:nvSpPr>
        <p:spPr>
          <a:xfrm>
            <a:off x="0" y="0"/>
            <a:ext cx="12192000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MainActivity.kt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TextBox 4"/>
          <p:cNvSpPr txBox="1"/>
          <p:nvPr/>
        </p:nvSpPr>
        <p:spPr>
          <a:xfrm>
            <a:off x="496389" y="509451"/>
            <a:ext cx="12192000" cy="456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android.content.Context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android.content.Intent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android.os.Bundle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androidx.activity.ComponentActivity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androidx.activity.compose.setContent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androidx.compose.foundation.Image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androidx.compose.foundation.layout.*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androidx.compose.material.*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androidx.compose.runtime.*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androidx.compose.ui.Alignment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androidx.compose.ui.Modifier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androidx.compose.ui.graphics.Color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androidx.compose.ui.layout.ContentScale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androidx.compose.ui.res.painterResource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androidx.compose.ui.text.style.TextAlign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androidx.compose.ui.tooling.preview.Preview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androidx.compose.ui.unit.dp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androidx.compose.ui.unit.sp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com.example.surveyapplication.ui.theme.SurveyApplicationTheme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ComponentActivity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private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lateinit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override 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Bundle?)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super.onCreate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savedInstanceState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setContent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3"/>
          <p:cNvSpPr txBox="1"/>
          <p:nvPr/>
        </p:nvSpPr>
        <p:spPr>
          <a:xfrm>
            <a:off x="0" y="0"/>
            <a:ext cx="12192000" cy="52095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Composable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FormScreen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(context: Context,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SurveyDatabaseHelper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Image(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painterResource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(id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R.drawable.background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contentDescription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alpha =0.1F,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ContentScale.FillHeight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(top = 40.dp)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Define state for form fields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mobileNumber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genderOptions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("Male", "Female", "Other")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selectedGender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diabeticsOptions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("Diabetic", "Not Diabetic")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selectedDiabetics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remember {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mutableStateOf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("") }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Column(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modifier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Modifier.padding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(24.dp),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Alignment.Start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verticalArrangement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Arrangement.SpaceEvenly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) {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Text(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fontSize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36.sp,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TextAlign.Center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text = "Survey on Diabetics",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color = Color(0xFF25b897)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18734</Words>
  <Application>WPS Presentation</Application>
  <PresentationFormat/>
  <Paragraphs>503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Wingdings 3</vt:lpstr>
      <vt:lpstr>Arial</vt:lpstr>
      <vt:lpstr>Times New Roman</vt:lpstr>
      <vt:lpstr>Trebuchet MS</vt:lpstr>
      <vt:lpstr>Microsoft YaHei</vt:lpstr>
      <vt:lpstr>Arial Unicode MS</vt:lpstr>
      <vt:lpstr>Calibri</vt:lpstr>
      <vt:lpstr>Facet</vt:lpstr>
      <vt:lpstr>Compose Input: A Demonstration of Text Input and Validation with Android Compose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Compose Input: A Demonstration of Text Input and Validation with Android Compose </dc:title>
  <dc:creator>PANDIYAN</dc:creator>
  <cp:lastModifiedBy>Suresh S</cp:lastModifiedBy>
  <cp:revision>2</cp:revision>
  <dcterms:created xsi:type="dcterms:W3CDTF">2024-11-17T12:43:54Z</dcterms:created>
  <dcterms:modified xsi:type="dcterms:W3CDTF">2024-11-17T12:57:55Z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D549E02B5E574BDC987106EF1ADE03C0_13</vt:lpwstr>
  </property>
  <property fmtid="{D5CDD505-2E9C-101B-9397-08002B2CF9AE}" pid="3" name="KSOProductBuildVer">
    <vt:lpwstr>1033-12.2.0.18911</vt:lpwstr>
  </property>
</Properties>
</file>